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8227F-435F-42FE-8239-02D007A37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04DBDA-24F2-4BA3-9532-D8E2E17C7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59B1E-4AB4-4E78-987D-66010E7A831E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731501-4D4F-47E3-9C81-0B4118305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BDE5D0-61F0-4752-87D3-01D1984D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A5068-5AF1-4DD7-9E60-96A885EF7D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459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516AAA1-8631-41D9-A1DB-28411558D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D15C90-204C-474E-ACC9-850F1E52D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C0B925-19DB-4B07-9B51-46804CD43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59B1E-4AB4-4E78-987D-66010E7A831E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5DF1B0-EC82-46B7-BC5B-1D22511E88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BEEB30-31D0-4A0D-A8E2-0711C6075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A5068-5AF1-4DD7-9E60-96A885EF7D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800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248F81E-89BA-46F1-8AC3-62D3730B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3FB6D1-177E-468D-B1DC-26B54356CD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14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68E9691-AF4C-4EAE-982B-D4A9BCEBB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20FF11-58D9-4647-AEEF-5833481DB4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80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A4D6756-C5B4-41A2-BC14-6F67C387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912842-73BF-4918-8711-447A507D9E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78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4AF0225-8186-41D4-8EA6-6B9BEB923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52CAA0-31C8-4BE9-A08E-B6AC874BBB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45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C37868B-FE6C-4D79-B2E3-0D4309D79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49D987-0EB5-4849-ADC2-43E554FC6C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19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B093E20-B229-4CE5-AD78-2A97A7BB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DE5813-BA92-426E-A614-F331A27387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21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108006C-39A8-40ED-B9D9-464FA8B6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50F848-0787-47DD-AF34-1EB17C228A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59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21EA003-0225-418E-8E6A-5BD64A9A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BEECD7-B395-4470-818B-CC5FB6E2C1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07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C8A3574-D135-4938-90D2-A6535DD5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305378-5099-4099-8E68-2C68C6F8BC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94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91D467E-AF6D-49AF-AE44-75897FB9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53E92E-E9CC-4B70-AD78-61B26EB138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94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FAE9455-3DC9-47B6-9FD0-2DDFFCED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E92D2C-4F5E-4FB1-A283-47A5A41F57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93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C352CC-D0F7-4B61-A4F2-4AE12C383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目录（</a:t>
            </a:r>
            <a:r>
              <a:rPr lang="en-US" altLang="zh-CN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Contents</a:t>
            </a:r>
            <a:r>
              <a:rPr lang="zh-CN" altLang="en-US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）</a:t>
            </a:r>
            <a:endParaRPr lang="en-US" altLang="zh-CN" dirty="0">
              <a:solidFill>
                <a:schemeClr val="bg1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371C0C-8394-47BE-BC4C-3829BA0418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57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77EFE7F-02B2-457B-955A-0327647E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643687-EC69-4F22-882F-425CA95C14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36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696C247-BB4D-49C3-A177-33AE2D02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929336-65F2-436E-BE33-0D5FA3FF96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36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AEFE7D6-7CA6-43E7-8001-A611B4A4B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86B0CF-9DB5-44FE-B087-0ADC20116B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62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2DDB1A0-547D-4BBB-A8B2-FB9398F45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57FA93-7978-4751-AD4F-872A1BEA75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88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B8BD09D-CAE5-4257-B5A7-3A75D4A2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CB8C4D-D2EE-4BF3-8B30-7F542D1D05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95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18B8E4-5712-4F9A-AE72-557136645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9E89C8-7792-4C51-B6EA-C6F0598012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5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9743AAE-42D7-417D-B585-43161378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7EF8B3-5077-466B-9E02-C41B2E8006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96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E2E5E84-056E-4ABF-A136-898B195F5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17157E-4E58-4EFB-82C9-81EB4BAB18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59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9221D62-C69B-46DF-905B-554AB8F86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83EC38-1770-4D30-9D82-636CDB30A7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99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2044125-34EA-4DC1-A94D-E4AB0CB2B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6D7531-0517-4A40-9759-273C82F7A4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99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C8145D6-809E-459C-9A45-8AAB7C4D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7CE78F-662F-4A77-9E78-DEA2E58D11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94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F6012F1-6405-44EA-982C-54A6884A4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00D7C1-714E-4767-AB3B-1B0540B27C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54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3A127FC-9B91-44E0-B824-F4BCC1F7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EFC6C9-51AA-4359-B228-01427B8E77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78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209DC96-13F9-4379-93CB-65BA4AEDC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B5B395-CB67-4729-950C-2CBB1966A9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09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4CCD7A7-BA74-48F5-A230-8E866A1CB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BB8598-D9BD-46EB-A8AE-7504D77F66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7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D3CE81E-58C9-4169-9374-10356C39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581CE7-14FD-437D-BFA6-8BB99679D4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79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7985806-207E-4FB6-A9BC-E233EC26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970B9D-943C-4BA1-9842-D9F6C8BB65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4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42BC9E3-A03C-4E3B-91AD-75736CC84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3D4A18-C672-4763-BDF2-AA0C420499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06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04F573-BC3F-4CCC-8AF7-1260214B2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10C7AE-5B7D-47CF-8F55-6C52C806E0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04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AC5438C-DC13-4722-957E-63C04838A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D8DA40-381B-4E26-A2F5-1E27A3A344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44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9720AC4-A231-458B-BADE-98C456819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B408A8-B1C2-4032-A9DF-CBF85D2BA8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99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56CBDDE-A06D-4B9A-84C8-5A717910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53BAF8-FAAB-47A1-98C3-1EF9C62E7A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279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D9DBCED-A403-4D30-AEFF-C58EF400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0F1DAE-8EF0-4A97-AA6C-CEA299E079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34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33F2054-6BBC-40F9-8385-5D0E574C2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6E39B5-0F72-4874-AC6F-AC1AA6951D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59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E06A0E0-0B7A-45CA-BFA8-811D27E3D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912A5D-7AD8-4E9D-97A5-1A907D0821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598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4A06BF7-73F1-4AAE-8E6E-B45284256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33C3B9-2893-4624-B9AC-C44619172C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016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BCB4A4-FE45-4509-A65E-95EFA869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1BAAF4-E506-44E2-82FF-344ACDDC1D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368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2420B25-A95C-4589-A42B-24F95FE1C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572255-92A7-4DA5-84D8-6A828C53F0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735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86FF046-57B2-453A-AA31-E2B5F95DB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B9241E-408F-4256-AF8A-21CF387BB7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12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D8098B3-9225-4621-BA94-4F3A9ABA4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3CB4EE-FA85-4EB8-B21B-A0FC4AAD9A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60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D0BCD07-959A-4D58-8623-42737D997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C3D3D6-817A-48F8-9306-66FDDD47B1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663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AB71356-B3AB-403F-A889-7E19BE23D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994E5C-B66D-454A-A073-5DF2CA85B1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24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6F464D9-1B80-4AB0-9490-D79F4297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EE03AE-FFDC-45C3-A488-104D59E70F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772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71E138D-051A-4845-9526-6EA25020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CFC2B1-5BEF-40E0-8196-4DE6D23A1A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02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0CA83B1-2DA5-46A3-955A-BA99C0E3C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140C92-D157-488E-9482-55423BFB74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945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64E864-E3C4-47FA-B352-D931CAA3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7A0320-89AA-4011-8228-1612702DCD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162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A93EC5C-58CC-45D0-8364-656966C17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ADA8B7-E68E-467B-946E-0C8E872090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499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6E58553-D6CE-47EE-8E92-74438C9A7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4D3767-8B2B-466F-8DCF-0B24BBE70F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636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7D80978-6F06-44FA-8260-1EF976BAF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F15662-0DE6-42D3-BD71-AA7FDF0BC5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232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9410C76-C2CE-4017-BDEC-974E740DB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A5938A-A3CC-4B14-8FEB-60806ED5B1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136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7C63993-6C8A-4EF4-AF10-14966195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8A1E37-1E30-44C8-9950-C50184640D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31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E6C08A-B5A1-4D55-A252-C09E6270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CBD18C-984A-40A2-B42F-00987C8559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544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88B51E9-EEF7-46FB-941C-168854C1A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B3EC18-F599-4BC1-827B-F9BA5A2D96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10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90EC42C-5CD3-4AF9-8480-26725643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953FF1-2F87-4950-85D7-5563CCC019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72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FFF4946-6A8A-4A04-94FC-80FCCFCAB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16C451-5A21-4BFE-956E-6CFEF6B627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804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68DF6F-BA78-4993-8ED9-5A7413B2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1010E2-4253-43FD-A34F-89B657E1FF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073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79A8BAE-56EC-4604-BEAC-C4250EA2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3396F2-ABBC-48D5-8427-4F161129B4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332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028AF3-4C7A-4483-8076-86F99DF11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cap="all">
                <a:solidFill>
                  <a:schemeClr val="accent1"/>
                </a:solidFill>
                <a:cs typeface="Arial" panose="020B0604020202020204" pitchFamily="34" charset="0"/>
              </a:rPr>
              <a:t>感谢聆听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F12994-B514-436B-B178-299C1249B1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0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65A27E1-984A-40FA-AAAD-F52696E0C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DA41C1-7263-4F5B-B363-097CD2A888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08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B1DAA34-6E81-4AF5-AA24-F0648281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281F05-31CE-48CD-9BAF-DC3205913C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68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CC174BF-5594-42EE-BD3E-5F35A2101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A6FC56-B620-47EC-B598-C90B7C39B0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02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</Words>
  <Application>Microsoft Office PowerPoint</Application>
  <PresentationFormat>全屏显示(4:3)</PresentationFormat>
  <Paragraphs>2</Paragraphs>
  <Slides>63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69" baseType="lpstr">
      <vt:lpstr>等线</vt:lpstr>
      <vt:lpstr>等线 Light</vt:lpstr>
      <vt:lpstr>宋体</vt:lpstr>
      <vt:lpstr>Arial</vt:lpstr>
      <vt:lpstr>Times New Roman</vt:lpstr>
      <vt:lpstr>Office 主题​​</vt:lpstr>
      <vt:lpstr>PowerPoint 演示文稿</vt:lpstr>
      <vt:lpstr>目录（Contents）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BitSec</dc:creator>
  <cp:lastModifiedBy>BitSec</cp:lastModifiedBy>
  <cp:revision>1</cp:revision>
  <dcterms:created xsi:type="dcterms:W3CDTF">2021-09-14T03:46:30Z</dcterms:created>
  <dcterms:modified xsi:type="dcterms:W3CDTF">2021-09-14T03:46:30Z</dcterms:modified>
</cp:coreProperties>
</file>